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4" autoAdjust="0"/>
    <p:restoredTop sz="94660"/>
  </p:normalViewPr>
  <p:slideViewPr>
    <p:cSldViewPr>
      <p:cViewPr varScale="1">
        <p:scale>
          <a:sx n="109" d="100"/>
          <a:sy n="109" d="100"/>
        </p:scale>
        <p:origin x="147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1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5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8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2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9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3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1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2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0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7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32BC-024D-4DA9-88D8-65531A5F12AA}" type="datetimeFigureOut">
              <a:rPr lang="en-US" smtClean="0"/>
              <a:pPr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EC19C-EB46-4DE1-A40E-E0D68F8E4E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76200"/>
            <a:ext cx="7608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Black" pitchFamily="34" charset="0"/>
              </a:rPr>
              <a:t>E1 (PVT) to E2 (PV2) PROMOTION WORKSHEET (</a:t>
            </a:r>
            <a:r>
              <a:rPr lang="en-US" dirty="0" smtClean="0">
                <a:latin typeface="Arial Black" pitchFamily="34" charset="0"/>
              </a:rPr>
              <a:t>6/17/2022)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839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Cadet Name (last, first): ______________________________  Company: _____________</a:t>
            </a:r>
          </a:p>
          <a:p>
            <a:endParaRPr lang="en-US" b="1" dirty="0"/>
          </a:p>
          <a:p>
            <a:r>
              <a:rPr lang="en-US" b="1" dirty="0"/>
              <a:t>Task:                                                                Date Completed:           Certified By (rank &amp; name):                                                                                      </a:t>
            </a:r>
          </a:p>
          <a:p>
            <a:pPr marL="342900" indent="-342900">
              <a:buAutoNum type="arabicPeriod"/>
            </a:pPr>
            <a:r>
              <a:rPr lang="en-US" b="1" dirty="0"/>
              <a:t>Recite the JROTC “Mission”	    ______________           ______________________</a:t>
            </a:r>
          </a:p>
          <a:p>
            <a:pPr marL="342900" indent="-342900">
              <a:buAutoNum type="arabicPeriod"/>
            </a:pPr>
            <a:r>
              <a:rPr lang="en-US" b="1" dirty="0"/>
              <a:t>Recite the “Purpose” of JROTC             ______________           ______________________</a:t>
            </a:r>
          </a:p>
          <a:p>
            <a:pPr marL="342900" indent="-342900">
              <a:buAutoNum type="arabicPeriod"/>
            </a:pPr>
            <a:r>
              <a:rPr lang="en-US" b="1" dirty="0"/>
              <a:t>Recite the “Key to Success” in JROTC  ______________           ______________________</a:t>
            </a:r>
          </a:p>
          <a:p>
            <a:pPr marL="342900" indent="-342900">
              <a:buAutoNum type="arabicPeriod"/>
            </a:pPr>
            <a:r>
              <a:rPr lang="en-US" b="1" dirty="0"/>
              <a:t>Recite the “JROTC Creed”                       ______________           ______________________</a:t>
            </a:r>
          </a:p>
          <a:p>
            <a:pPr marL="342900" indent="-342900">
              <a:buAutoNum type="arabicPeriod"/>
            </a:pPr>
            <a:r>
              <a:rPr lang="en-US" b="1" dirty="0"/>
              <a:t>Score 100% on Rank Test                        ______________           ______________________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BN</a:t>
            </a:r>
            <a:r>
              <a:rPr lang="en-US" b="1" dirty="0" smtClean="0"/>
              <a:t> </a:t>
            </a:r>
            <a:r>
              <a:rPr lang="en-US" b="1" dirty="0"/>
              <a:t>Chain of Command  </a:t>
            </a:r>
            <a:r>
              <a:rPr lang="en-US" b="1" dirty="0" smtClean="0"/>
              <a:t>Test                   </a:t>
            </a:r>
            <a:r>
              <a:rPr lang="en-US" b="1" dirty="0"/>
              <a:t>______________           ______________________</a:t>
            </a:r>
          </a:p>
          <a:p>
            <a:pPr marL="342900" indent="-342900">
              <a:buAutoNum type="arabicPeriod"/>
            </a:pPr>
            <a:r>
              <a:rPr lang="en-US" b="1" dirty="0"/>
              <a:t>Perform Basic Drill Movements             ______________          ______________________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75% or higher on Inspection                  </a:t>
            </a:r>
            <a:r>
              <a:rPr lang="en-US" b="1" dirty="0" smtClean="0"/>
              <a:t> ______________          </a:t>
            </a:r>
            <a:r>
              <a:rPr lang="en-US" b="1" dirty="0"/>
              <a:t>______________________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        </a:t>
            </a:r>
            <a:r>
              <a:rPr lang="en-US" b="1" dirty="0"/>
              <a:t>______________           ______________________</a:t>
            </a:r>
          </a:p>
          <a:p>
            <a:pPr marL="342900" indent="-342900">
              <a:buAutoNum type="arabicPeriod"/>
            </a:pPr>
            <a:endParaRPr lang="en-US" b="1" dirty="0"/>
          </a:p>
          <a:p>
            <a:r>
              <a:rPr lang="en-US" b="1" dirty="0"/>
              <a:t>PSG: _____________________   1SG: ____________________  CDR: ___________________</a:t>
            </a:r>
          </a:p>
          <a:p>
            <a:endParaRPr lang="en-US" b="1" dirty="0"/>
          </a:p>
          <a:p>
            <a:r>
              <a:rPr lang="en-US" b="1" dirty="0"/>
              <a:t>SAI / AI Verifies or Waives the Following:         _________________________________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Grade of 75 % or Higher in JROTC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No detention or suspensions in 9 Week Period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No Missed Uniform Wears in 9 Week Period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No More than 1 Unexcused Absence in 9 Week Period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Teacher’s Endorsement Received with Favorable Recommendations</a:t>
            </a:r>
          </a:p>
          <a:p>
            <a:endParaRPr lang="en-US" b="1" dirty="0"/>
          </a:p>
          <a:p>
            <a:r>
              <a:rPr lang="en-US" b="1" dirty="0"/>
              <a:t>   </a:t>
            </a:r>
          </a:p>
          <a:p>
            <a:pPr marL="800100" lvl="1" indent="-342900">
              <a:buFont typeface="Wingdings" pitchFamily="2" charset="2"/>
              <a:buChar char="q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1139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434340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             </a:t>
            </a:r>
            <a:r>
              <a:rPr lang="en-US" sz="1400" b="1" u="sng" dirty="0"/>
              <a:t>JROTC Creed</a:t>
            </a:r>
          </a:p>
          <a:p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I am an Army Junior ROTC Cadet.</a:t>
            </a:r>
          </a:p>
          <a:p>
            <a:r>
              <a:rPr lang="en-US" sz="1000" dirty="0"/>
              <a:t>I will always conduct myself to bring credit to my family, country, school and the Corps of Cadets.</a:t>
            </a:r>
          </a:p>
          <a:p>
            <a:r>
              <a:rPr lang="en-US" sz="1000" dirty="0"/>
              <a:t>I am loyal and patriotic.</a:t>
            </a:r>
          </a:p>
          <a:p>
            <a:r>
              <a:rPr lang="en-US" sz="1000" dirty="0"/>
              <a:t>I am the future of the United States of America.</a:t>
            </a:r>
          </a:p>
          <a:p>
            <a:r>
              <a:rPr lang="en-US" sz="1000" dirty="0"/>
              <a:t>I do not lie, cheat or steal and will always be accountable for my actions and deeds.</a:t>
            </a:r>
          </a:p>
          <a:p>
            <a:r>
              <a:rPr lang="en-US" sz="1000" dirty="0"/>
              <a:t>I will always practice good citizenship and patriotism.</a:t>
            </a:r>
          </a:p>
          <a:p>
            <a:r>
              <a:rPr lang="en-US" sz="1000" dirty="0"/>
              <a:t>I will work hard to improve my mind and strengthen my body.</a:t>
            </a:r>
          </a:p>
          <a:p>
            <a:r>
              <a:rPr lang="en-US" sz="1000" dirty="0"/>
              <a:t>I will seek the mantle of leadership and stand prepared to uphold the Constitution and the American way of life.</a:t>
            </a:r>
          </a:p>
          <a:p>
            <a:r>
              <a:rPr lang="en-US" sz="1000" dirty="0"/>
              <a:t>May God grant me the strength to always live by this creed.</a:t>
            </a:r>
          </a:p>
        </p:txBody>
      </p:sp>
      <p:pic>
        <p:nvPicPr>
          <p:cNvPr id="1026" name="Picture 2" descr="http://www.sandi.net/cms/lib/ca01001235/centricity/domain/1654/jrotc_rank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953" y="2895600"/>
            <a:ext cx="3525847" cy="390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715001" y="76200"/>
            <a:ext cx="3200400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          </a:t>
            </a:r>
            <a:r>
              <a:rPr lang="en-US" sz="2400" b="1" u="sng" dirty="0"/>
              <a:t>Army JROTC</a:t>
            </a: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 smtClean="0"/>
              <a:t>JROTC</a:t>
            </a:r>
            <a:r>
              <a:rPr lang="en-US" sz="1400" dirty="0" smtClean="0"/>
              <a:t> </a:t>
            </a:r>
            <a:r>
              <a:rPr lang="en-US" sz="1400" b="1" dirty="0" smtClean="0"/>
              <a:t>MISSION</a:t>
            </a:r>
            <a:r>
              <a:rPr lang="en-US" sz="1400" dirty="0"/>
              <a:t>: “To motivate young people to be better citizens</a:t>
            </a:r>
            <a:r>
              <a:rPr lang="en-US" sz="1400" dirty="0" smtClean="0"/>
              <a:t>.”</a:t>
            </a:r>
            <a:endParaRPr lang="en-US" sz="1400" dirty="0"/>
          </a:p>
          <a:p>
            <a:r>
              <a:rPr lang="en-US" sz="1400" b="1" dirty="0" smtClean="0"/>
              <a:t>ARMY MISSION</a:t>
            </a:r>
            <a:r>
              <a:rPr lang="en-US" sz="1400" dirty="0" smtClean="0"/>
              <a:t>: “To protect, defend and uphold the Constitution of the United States of American from all enemies, foreign and Domestic”</a:t>
            </a:r>
            <a:endParaRPr lang="en-US" sz="1400" dirty="0"/>
          </a:p>
          <a:p>
            <a:r>
              <a:rPr lang="en-US" sz="1400" b="1" dirty="0"/>
              <a:t>PURPOSE</a:t>
            </a:r>
            <a:r>
              <a:rPr lang="en-US" sz="1400" dirty="0"/>
              <a:t>: “To help cadets graduate from high school</a:t>
            </a:r>
            <a:r>
              <a:rPr lang="en-US" sz="1400" dirty="0" smtClean="0"/>
              <a:t>.”</a:t>
            </a:r>
            <a:endParaRPr lang="en-US" sz="1400" dirty="0"/>
          </a:p>
          <a:p>
            <a:r>
              <a:rPr lang="en-US" sz="1400" b="1" dirty="0"/>
              <a:t>KEY TO SUCCESS</a:t>
            </a:r>
            <a:r>
              <a:rPr lang="en-US" sz="1400" dirty="0"/>
              <a:t>: “Teamwork”</a:t>
            </a:r>
          </a:p>
          <a:p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2514600"/>
            <a:ext cx="5486400" cy="4001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                               </a:t>
            </a:r>
            <a:r>
              <a:rPr lang="en-US" sz="1400" b="1" u="sng" dirty="0"/>
              <a:t>JROTC Cadet Chain of Command</a:t>
            </a:r>
          </a:p>
          <a:p>
            <a:r>
              <a:rPr lang="en-US" sz="1000" dirty="0"/>
              <a:t/>
            </a:r>
            <a:br>
              <a:rPr lang="en-US" sz="1000" dirty="0"/>
            </a:br>
            <a:r>
              <a:rPr lang="en-US" sz="1000" dirty="0"/>
              <a:t>Battalion Commander:                            ________________________________________________</a:t>
            </a:r>
          </a:p>
          <a:p>
            <a:endParaRPr lang="en-US" sz="1000" dirty="0"/>
          </a:p>
          <a:p>
            <a:r>
              <a:rPr lang="en-US" sz="1000" dirty="0"/>
              <a:t>Battalion Executive Officer:                   ________________________________________________</a:t>
            </a:r>
          </a:p>
          <a:p>
            <a:endParaRPr lang="en-US" sz="1000" dirty="0"/>
          </a:p>
          <a:p>
            <a:r>
              <a:rPr lang="en-US" sz="1000" dirty="0"/>
              <a:t>Battalion Command Sergeant Major:   _______________________________________________</a:t>
            </a:r>
          </a:p>
          <a:p>
            <a:r>
              <a:rPr lang="en-US" sz="1000" dirty="0"/>
              <a:t>_</a:t>
            </a:r>
          </a:p>
          <a:p>
            <a:r>
              <a:rPr lang="en-US" sz="1000" dirty="0"/>
              <a:t>Personnel Officer, S1:                             ________________________________________________</a:t>
            </a:r>
          </a:p>
          <a:p>
            <a:endParaRPr lang="en-US" sz="1000" dirty="0"/>
          </a:p>
          <a:p>
            <a:r>
              <a:rPr lang="en-US" sz="1000" dirty="0"/>
              <a:t>Security Officer, S2:                                 ________________________________________________</a:t>
            </a:r>
          </a:p>
          <a:p>
            <a:endParaRPr lang="en-US" sz="1000" dirty="0"/>
          </a:p>
          <a:p>
            <a:r>
              <a:rPr lang="en-US" sz="1000" dirty="0"/>
              <a:t>Operations &amp; Training Officer, S3:        ________________________________________________</a:t>
            </a:r>
          </a:p>
          <a:p>
            <a:endParaRPr lang="en-US" sz="1000" dirty="0"/>
          </a:p>
          <a:p>
            <a:r>
              <a:rPr lang="en-US" sz="1000" dirty="0"/>
              <a:t>Logistics Officer, S4:                                ________________________________________________</a:t>
            </a:r>
          </a:p>
          <a:p>
            <a:endParaRPr lang="en-US" sz="1000" dirty="0"/>
          </a:p>
          <a:p>
            <a:r>
              <a:rPr lang="en-US" sz="1000" dirty="0"/>
              <a:t>Public Affairs Officer, S5:                        ________________________________________________</a:t>
            </a:r>
          </a:p>
          <a:p>
            <a:endParaRPr lang="en-US" sz="1000" dirty="0"/>
          </a:p>
          <a:p>
            <a:r>
              <a:rPr lang="en-US" sz="1000" dirty="0"/>
              <a:t>Information Technology Officer, S6     ________________________________________________</a:t>
            </a:r>
          </a:p>
          <a:p>
            <a:endParaRPr lang="en-US" sz="1000" dirty="0"/>
          </a:p>
          <a:p>
            <a:r>
              <a:rPr lang="en-US" sz="1000" dirty="0"/>
              <a:t>Rifle Marksmanship Officer                   ________________________________________________</a:t>
            </a:r>
          </a:p>
          <a:p>
            <a:endParaRPr lang="en-US" sz="1000" dirty="0"/>
          </a:p>
          <a:p>
            <a:r>
              <a:rPr lang="en-US" sz="1000" dirty="0"/>
              <a:t>Company Commander:                           </a:t>
            </a:r>
            <a:r>
              <a:rPr lang="en-US" sz="1000" dirty="0" smtClean="0"/>
              <a:t>________________________________________________</a:t>
            </a:r>
            <a:endParaRPr lang="en-US" sz="1000" dirty="0"/>
          </a:p>
          <a:p>
            <a:endParaRPr lang="en-US" sz="1000" dirty="0"/>
          </a:p>
          <a:p>
            <a:r>
              <a:rPr lang="en-US" sz="1000" dirty="0"/>
              <a:t>Company First Sergeant:                        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958724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428</Words>
  <Application>Microsoft Office PowerPoint</Application>
  <PresentationFormat>On-screen Show (4:3)</PresentationFormat>
  <Paragraphs>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Bolduc Maurice</dc:creator>
  <cp:lastModifiedBy>Mark Mebes</cp:lastModifiedBy>
  <cp:revision>24</cp:revision>
  <cp:lastPrinted>2022-06-16T22:24:14Z</cp:lastPrinted>
  <dcterms:created xsi:type="dcterms:W3CDTF">2012-10-24T10:18:09Z</dcterms:created>
  <dcterms:modified xsi:type="dcterms:W3CDTF">2022-06-16T22:25:02Z</dcterms:modified>
</cp:coreProperties>
</file>