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15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7225D3-7FAD-A84D-B319-9159EFDF2A0E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07583CB-D003-2042-B9AE-BFB7FBC05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29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6477-6363-2646-A8BB-B1FA4C301E1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7BC2-474D-934A-A6A6-ECFD31B5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72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6477-6363-2646-A8BB-B1FA4C301E1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7BC2-474D-934A-A6A6-ECFD31B5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1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6477-6363-2646-A8BB-B1FA4C301E1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7BC2-474D-934A-A6A6-ECFD31B5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4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6477-6363-2646-A8BB-B1FA4C301E1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7BC2-474D-934A-A6A6-ECFD31B5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3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6477-6363-2646-A8BB-B1FA4C301E1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7BC2-474D-934A-A6A6-ECFD31B5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5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6477-6363-2646-A8BB-B1FA4C301E1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7BC2-474D-934A-A6A6-ECFD31B5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1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6477-6363-2646-A8BB-B1FA4C301E1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7BC2-474D-934A-A6A6-ECFD31B5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6477-6363-2646-A8BB-B1FA4C301E1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7BC2-474D-934A-A6A6-ECFD31B5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6477-6363-2646-A8BB-B1FA4C301E1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7BC2-474D-934A-A6A6-ECFD31B5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6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6477-6363-2646-A8BB-B1FA4C301E1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7BC2-474D-934A-A6A6-ECFD31B5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7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6477-6363-2646-A8BB-B1FA4C301E1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7BC2-474D-934A-A6A6-ECFD31B5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B6477-6363-2646-A8BB-B1FA4C301E1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C7BC2-474D-934A-A6A6-ECFD31B5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48C20AE-B29F-FE41-B1F5-037B5D8590E6}"/>
              </a:ext>
            </a:extLst>
          </p:cNvPr>
          <p:cNvSpPr txBox="1"/>
          <p:nvPr/>
        </p:nvSpPr>
        <p:spPr>
          <a:xfrm>
            <a:off x="365856" y="70625"/>
            <a:ext cx="8582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E6 (SSG) to E7 (SFC) PROMOTION WORKSHEET (</a:t>
            </a:r>
            <a:r>
              <a:rPr lang="en-US" b="1" dirty="0" smtClean="0">
                <a:latin typeface="Arial Black" panose="020B0604020202020204" pitchFamily="34" charset="0"/>
                <a:cs typeface="Arial Black" panose="020B0604020202020204" pitchFamily="34" charset="0"/>
              </a:rPr>
              <a:t>as of 17 Jun 2022)</a:t>
            </a:r>
            <a:endParaRPr lang="en-US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B8C42B-1D46-9844-AB8E-8C30B159B756}"/>
              </a:ext>
            </a:extLst>
          </p:cNvPr>
          <p:cNvSpPr txBox="1"/>
          <p:nvPr/>
        </p:nvSpPr>
        <p:spPr>
          <a:xfrm>
            <a:off x="128653" y="519436"/>
            <a:ext cx="6302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Cadet Name (last, first): ________________________________________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49E31B-91F3-A347-B7FB-7A2A6854FEC4}"/>
              </a:ext>
            </a:extLst>
          </p:cNvPr>
          <p:cNvSpPr txBox="1"/>
          <p:nvPr/>
        </p:nvSpPr>
        <p:spPr>
          <a:xfrm>
            <a:off x="6392058" y="516981"/>
            <a:ext cx="26078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Company: _______________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EF501F-5DD4-8446-838C-C15F428FC61E}"/>
              </a:ext>
            </a:extLst>
          </p:cNvPr>
          <p:cNvSpPr txBox="1"/>
          <p:nvPr/>
        </p:nvSpPr>
        <p:spPr>
          <a:xfrm>
            <a:off x="128653" y="1134502"/>
            <a:ext cx="3684138" cy="319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Task:</a:t>
            </a:r>
          </a:p>
          <a:p>
            <a:pPr marL="257175" indent="-257175">
              <a:buAutoNum type="arabicPeriod"/>
            </a:pPr>
            <a:r>
              <a:rPr lang="en-US" sz="1600" dirty="0"/>
              <a:t>Recertify E1 thru E6 Knowledge</a:t>
            </a:r>
          </a:p>
          <a:p>
            <a:pPr marL="257175" indent="-257175">
              <a:buAutoNum type="arabicPeriod"/>
            </a:pPr>
            <a:r>
              <a:rPr lang="en-US" sz="1600" dirty="0"/>
              <a:t>Attend 2 BN Out of School </a:t>
            </a:r>
            <a:r>
              <a:rPr lang="en-US" sz="1600" dirty="0" smtClean="0"/>
              <a:t>Activities </a:t>
            </a:r>
            <a:r>
              <a:rPr lang="en-US" sz="1200" dirty="0" smtClean="0"/>
              <a:t>(Since last promotion)</a:t>
            </a:r>
            <a:endParaRPr lang="en-US" sz="1200" dirty="0"/>
          </a:p>
          <a:p>
            <a:pPr marL="257175" indent="-257175">
              <a:buAutoNum type="arabicPeriod"/>
            </a:pPr>
            <a:r>
              <a:rPr lang="en-US" sz="1600" dirty="0"/>
              <a:t>Complete </a:t>
            </a:r>
            <a:r>
              <a:rPr lang="en-US" sz="1600" dirty="0" smtClean="0"/>
              <a:t>10 </a:t>
            </a:r>
            <a:r>
              <a:rPr lang="en-US" sz="1600" dirty="0"/>
              <a:t>hours of community </a:t>
            </a:r>
            <a:r>
              <a:rPr lang="en-US" sz="1600" dirty="0" smtClean="0"/>
              <a:t>service </a:t>
            </a:r>
            <a:r>
              <a:rPr lang="en-US" sz="1200" dirty="0" smtClean="0"/>
              <a:t>(SLP)</a:t>
            </a:r>
            <a:endParaRPr lang="en-US" sz="1200" dirty="0"/>
          </a:p>
          <a:p>
            <a:pPr marL="257175" indent="-257175">
              <a:buAutoNum type="arabicPeriod"/>
            </a:pPr>
            <a:r>
              <a:rPr lang="en-US" sz="1600" dirty="0" smtClean="0"/>
              <a:t>Assist </a:t>
            </a:r>
            <a:r>
              <a:rPr lang="en-US" sz="1600" dirty="0"/>
              <a:t>2 subordinate </a:t>
            </a:r>
            <a:r>
              <a:rPr lang="en-US" sz="1600" dirty="0" smtClean="0"/>
              <a:t>promotions </a:t>
            </a:r>
            <a:r>
              <a:rPr lang="en-US" sz="1100" dirty="0" smtClean="0"/>
              <a:t>(SLP)</a:t>
            </a:r>
            <a:endParaRPr lang="en-US" sz="1600" dirty="0"/>
          </a:p>
          <a:p>
            <a:pPr marL="257175" indent="-257175">
              <a:buAutoNum type="arabicPeriod"/>
            </a:pPr>
            <a:r>
              <a:rPr lang="en-US" sz="1600" dirty="0" smtClean="0"/>
              <a:t>Create and march a company drill card</a:t>
            </a:r>
            <a:endParaRPr lang="en-US" sz="1600" dirty="0"/>
          </a:p>
          <a:p>
            <a:pPr marL="257175" indent="-257175">
              <a:buAutoNum type="arabicPeriod"/>
            </a:pPr>
            <a:r>
              <a:rPr lang="en-US" sz="1600" dirty="0"/>
              <a:t>Prepare &amp; Teach a class to a Company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Conduct PT (extended rectangular) Formation, lead 1 stretch 2 exercises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Score 90% on Inspection </a:t>
            </a:r>
            <a:r>
              <a:rPr lang="en-US" sz="1200" dirty="0" smtClean="0"/>
              <a:t>(SLP)</a:t>
            </a:r>
            <a:endParaRPr lang="en-US" sz="1200" dirty="0"/>
          </a:p>
          <a:p>
            <a:endParaRPr lang="en-US" sz="135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CC2388-AE99-1D4C-B7F0-460CEC5C645C}"/>
              </a:ext>
            </a:extLst>
          </p:cNvPr>
          <p:cNvSpPr txBox="1"/>
          <p:nvPr/>
        </p:nvSpPr>
        <p:spPr>
          <a:xfrm>
            <a:off x="4072753" y="1128621"/>
            <a:ext cx="18756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Date Completed:</a:t>
            </a:r>
          </a:p>
          <a:p>
            <a:r>
              <a:rPr lang="en-US" sz="1600" dirty="0"/>
              <a:t>________________</a:t>
            </a:r>
          </a:p>
          <a:p>
            <a:endParaRPr lang="en-US" sz="1600" dirty="0" smtClean="0"/>
          </a:p>
          <a:p>
            <a:r>
              <a:rPr lang="en-US" sz="1600" dirty="0" smtClean="0"/>
              <a:t>________________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________________</a:t>
            </a:r>
          </a:p>
          <a:p>
            <a:r>
              <a:rPr lang="en-US" sz="1600" dirty="0"/>
              <a:t>________________</a:t>
            </a:r>
          </a:p>
          <a:p>
            <a:r>
              <a:rPr lang="en-US" sz="1600" dirty="0"/>
              <a:t>________________</a:t>
            </a:r>
          </a:p>
          <a:p>
            <a:r>
              <a:rPr lang="en-US" sz="1600" dirty="0"/>
              <a:t>________________</a:t>
            </a:r>
          </a:p>
          <a:p>
            <a:endParaRPr lang="en-US" sz="1600" dirty="0"/>
          </a:p>
          <a:p>
            <a:r>
              <a:rPr lang="en-US" sz="1600" dirty="0" smtClean="0"/>
              <a:t>________________________________</a:t>
            </a:r>
            <a:endParaRPr 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4D5E1D-52A1-9947-B22F-09AAA0498026}"/>
              </a:ext>
            </a:extLst>
          </p:cNvPr>
          <p:cNvSpPr txBox="1"/>
          <p:nvPr/>
        </p:nvSpPr>
        <p:spPr>
          <a:xfrm>
            <a:off x="6208350" y="1120352"/>
            <a:ext cx="27915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Certified By (rank &amp; name):</a:t>
            </a:r>
          </a:p>
          <a:p>
            <a:r>
              <a:rPr lang="en-US" sz="1600" dirty="0" smtClean="0"/>
              <a:t>_________________________</a:t>
            </a:r>
          </a:p>
          <a:p>
            <a:endParaRPr lang="en-US" sz="1600" dirty="0"/>
          </a:p>
          <a:p>
            <a:r>
              <a:rPr lang="en-US" sz="1600" dirty="0" smtClean="0"/>
              <a:t>_________________________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 smtClean="0"/>
              <a:t>____________________________________________________________________________________________________</a:t>
            </a:r>
          </a:p>
          <a:p>
            <a:endParaRPr lang="en-US" sz="1600" dirty="0"/>
          </a:p>
          <a:p>
            <a:r>
              <a:rPr lang="en-US" sz="1600" dirty="0" smtClean="0"/>
              <a:t>__________________________________________________</a:t>
            </a:r>
            <a:endParaRPr lang="en-US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E97945-4BA6-284C-9F59-AF7E08BF368E}"/>
              </a:ext>
            </a:extLst>
          </p:cNvPr>
          <p:cNvSpPr txBox="1"/>
          <p:nvPr/>
        </p:nvSpPr>
        <p:spPr>
          <a:xfrm>
            <a:off x="3142304" y="4383254"/>
            <a:ext cx="3029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1SG:________________________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E85D0E-968F-C64E-91A4-EB706F2EB67E}"/>
              </a:ext>
            </a:extLst>
          </p:cNvPr>
          <p:cNvSpPr txBox="1"/>
          <p:nvPr/>
        </p:nvSpPr>
        <p:spPr>
          <a:xfrm>
            <a:off x="6066948" y="4371780"/>
            <a:ext cx="2946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CDR:_______________________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4AF12F-6CDC-3C44-B12F-812317BC7F5D}"/>
              </a:ext>
            </a:extLst>
          </p:cNvPr>
          <p:cNvSpPr txBox="1"/>
          <p:nvPr/>
        </p:nvSpPr>
        <p:spPr>
          <a:xfrm>
            <a:off x="128653" y="4377765"/>
            <a:ext cx="2936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Recommendation for Promotion:</a:t>
            </a:r>
            <a:endParaRPr lang="en-US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C580BB-B7B5-784B-9EE0-302E44D9A13D}"/>
              </a:ext>
            </a:extLst>
          </p:cNvPr>
          <p:cNvSpPr txBox="1"/>
          <p:nvPr/>
        </p:nvSpPr>
        <p:spPr>
          <a:xfrm>
            <a:off x="128653" y="4983498"/>
            <a:ext cx="86153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SAI / AI Verifies or Waives the Following:   ______________________________________</a:t>
            </a:r>
          </a:p>
          <a:p>
            <a:pPr marL="214313" indent="-214313">
              <a:buFont typeface="Wingdings" pitchFamily="2" charset="2"/>
              <a:buChar char="q"/>
            </a:pPr>
            <a:r>
              <a:rPr lang="en-US" b="1" dirty="0"/>
              <a:t>Grade of </a:t>
            </a:r>
            <a:r>
              <a:rPr lang="en-US" b="1" dirty="0" smtClean="0"/>
              <a:t>80% </a:t>
            </a:r>
            <a:r>
              <a:rPr lang="en-US" b="1" dirty="0"/>
              <a:t>or Higher in JROTC</a:t>
            </a:r>
          </a:p>
          <a:p>
            <a:pPr marL="214313" indent="-214313">
              <a:buFont typeface="Wingdings" pitchFamily="2" charset="2"/>
              <a:buChar char="q"/>
            </a:pPr>
            <a:r>
              <a:rPr lang="en-US" b="1" dirty="0"/>
              <a:t>No ISS/OSS in 9 Week Period</a:t>
            </a:r>
          </a:p>
          <a:p>
            <a:pPr marL="214313" indent="-214313">
              <a:buFont typeface="Wingdings" pitchFamily="2" charset="2"/>
              <a:buChar char="q"/>
            </a:pPr>
            <a:r>
              <a:rPr lang="en-US" b="1" dirty="0"/>
              <a:t>No Missed </a:t>
            </a:r>
            <a:r>
              <a:rPr lang="en-US" b="1" dirty="0" smtClean="0"/>
              <a:t>Inspections </a:t>
            </a:r>
            <a:r>
              <a:rPr lang="en-US" b="1" dirty="0"/>
              <a:t>in 9 Week Period</a:t>
            </a:r>
          </a:p>
          <a:p>
            <a:pPr marL="214313" indent="-214313">
              <a:buFont typeface="Wingdings" pitchFamily="2" charset="2"/>
              <a:buChar char="q"/>
            </a:pPr>
            <a:r>
              <a:rPr lang="en-US" b="1" dirty="0"/>
              <a:t>No More than 1 Unexcused Absence in 9 Week </a:t>
            </a:r>
            <a:r>
              <a:rPr lang="en-US" b="1" dirty="0" smtClean="0"/>
              <a:t>Period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0918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170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BEAN</dc:creator>
  <cp:lastModifiedBy>Mark Mebes</cp:lastModifiedBy>
  <cp:revision>41</cp:revision>
  <cp:lastPrinted>2022-06-16T22:10:30Z</cp:lastPrinted>
  <dcterms:created xsi:type="dcterms:W3CDTF">2021-02-20T03:39:39Z</dcterms:created>
  <dcterms:modified xsi:type="dcterms:W3CDTF">2022-06-16T22:26:29Z</dcterms:modified>
</cp:coreProperties>
</file>