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1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5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"/>
            <a:ext cx="830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itchFamily="34" charset="0"/>
              </a:rPr>
              <a:t>E3 (PFC) to E4 (CPL) PROMOTION WORKSHEET (as of </a:t>
            </a:r>
            <a:r>
              <a:rPr lang="en-US" dirty="0" smtClean="0">
                <a:latin typeface="Arial Black" pitchFamily="34" charset="0"/>
              </a:rPr>
              <a:t>6/17/2022)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23292"/>
            <a:ext cx="8839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Cadet Name (last, first): ______________________________  Company: _____________</a:t>
            </a:r>
          </a:p>
          <a:p>
            <a:endParaRPr lang="en-US" b="1" dirty="0"/>
          </a:p>
          <a:p>
            <a:r>
              <a:rPr lang="en-US" b="1" dirty="0"/>
              <a:t>Task:                                                                Date Completed:           Certified By (rank &amp; name):                                                                                      </a:t>
            </a:r>
          </a:p>
          <a:p>
            <a:pPr marL="342900" indent="-342900">
              <a:buAutoNum type="arabicPeriod"/>
            </a:pPr>
            <a:r>
              <a:rPr lang="en-US" b="1" dirty="0"/>
              <a:t>Recertify E1 thru E3 Knowledge	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Define Leadership </a:t>
            </a:r>
            <a:r>
              <a:rPr lang="en-US" b="1" dirty="0"/>
              <a:t>	</a:t>
            </a:r>
            <a:r>
              <a:rPr lang="en-US" b="1" dirty="0" smtClean="0"/>
              <a:t>	 </a:t>
            </a:r>
            <a:r>
              <a:rPr lang="en-US" b="1" dirty="0" smtClean="0"/>
              <a:t>   </a:t>
            </a:r>
            <a:r>
              <a:rPr lang="en-US" b="1" dirty="0"/>
              <a:t>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Three General Orders                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Attend 1 </a:t>
            </a:r>
            <a:r>
              <a:rPr lang="en-US" b="1" dirty="0" smtClean="0"/>
              <a:t>BN Activity </a:t>
            </a:r>
            <a:r>
              <a:rPr lang="en-US" sz="1200" b="1" dirty="0" smtClean="0"/>
              <a:t>(since last promotion)      </a:t>
            </a:r>
            <a:r>
              <a:rPr lang="en-US" b="1" dirty="0"/>
              <a:t>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Properly Instruct Stationary Drill          ______________          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Uniform Knowledge                                </a:t>
            </a:r>
            <a:r>
              <a:rPr lang="en-US" b="1" dirty="0"/>
              <a:t>______________           </a:t>
            </a:r>
            <a:r>
              <a:rPr lang="en-US" b="1" dirty="0" smtClean="0"/>
              <a:t>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Score 85% or higher on inspection (</a:t>
            </a:r>
            <a:r>
              <a:rPr lang="en-US" b="1" dirty="0" err="1" smtClean="0"/>
              <a:t>slp</a:t>
            </a:r>
            <a:r>
              <a:rPr lang="en-US" b="1" dirty="0" smtClean="0"/>
              <a:t>)_____________           ______________________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smtClean="0"/>
              <a:t>Name &amp; define </a:t>
            </a:r>
            <a:r>
              <a:rPr lang="en-US" b="1" dirty="0"/>
              <a:t>5 </a:t>
            </a:r>
            <a:r>
              <a:rPr lang="en-US" b="1" dirty="0" smtClean="0"/>
              <a:t>Leadership Principles _____________           </a:t>
            </a:r>
            <a:r>
              <a:rPr lang="en-US" b="1" dirty="0"/>
              <a:t>______________________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r>
              <a:rPr lang="en-US" b="1" dirty="0" smtClean="0"/>
              <a:t> Recommend for Promotion:</a:t>
            </a:r>
          </a:p>
          <a:p>
            <a:r>
              <a:rPr lang="en-US" b="1" dirty="0" smtClean="0"/>
              <a:t>1SG</a:t>
            </a:r>
            <a:r>
              <a:rPr lang="en-US" b="1" dirty="0"/>
              <a:t>: ____________________  CDR: ___________________</a:t>
            </a:r>
          </a:p>
          <a:p>
            <a:endParaRPr lang="en-US" b="1" dirty="0"/>
          </a:p>
          <a:p>
            <a:r>
              <a:rPr lang="en-US" b="1" dirty="0"/>
              <a:t>SAI / AI Verifies or Waives the Following:         _________________________________</a:t>
            </a:r>
          </a:p>
          <a:p>
            <a:endParaRPr lang="en-US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Grade of 75 % or Higher in JROTC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ISS/OSS in 9 Week Period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</a:t>
            </a:r>
            <a:r>
              <a:rPr lang="en-US" b="1" dirty="0" smtClean="0"/>
              <a:t>Missed Inspections </a:t>
            </a:r>
            <a:r>
              <a:rPr lang="en-US" b="1" dirty="0"/>
              <a:t>in 9 Week Period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More than 1 Unexcused Absences in 9 Week Period</a:t>
            </a:r>
          </a:p>
          <a:p>
            <a:endParaRPr lang="en-US" b="1" dirty="0"/>
          </a:p>
          <a:p>
            <a:r>
              <a:rPr lang="en-US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2113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16" y="407819"/>
            <a:ext cx="3673284" cy="1954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Your three general orders:</a:t>
            </a:r>
          </a:p>
          <a:p>
            <a:endParaRPr lang="en-US" sz="1100" b="1" u="sng" dirty="0"/>
          </a:p>
          <a:p>
            <a:r>
              <a:rPr lang="en-US" sz="1100" dirty="0"/>
              <a:t>1.  I will guard everything within the limits of my post and quit my post only when properly relieved</a:t>
            </a:r>
          </a:p>
          <a:p>
            <a:endParaRPr lang="en-US" sz="1100" dirty="0"/>
          </a:p>
          <a:p>
            <a:r>
              <a:rPr lang="en-US" sz="1100" dirty="0"/>
              <a:t>2.  I will obey all my special orders and perform all my duties in a military manner</a:t>
            </a:r>
          </a:p>
          <a:p>
            <a:endParaRPr lang="en-US" sz="1100" dirty="0"/>
          </a:p>
          <a:p>
            <a:r>
              <a:rPr lang="en-US" sz="1100" dirty="0"/>
              <a:t>3.  I will report all violations of my special orders, emergencies, and anything not covered in my instructions to the commander of the relief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313CC1-3153-4A27-87ED-8996D54EC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8600"/>
            <a:ext cx="5121084" cy="5257800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3E53D63A-2DD0-4CFE-B08D-542A71FC7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381087"/>
            <a:ext cx="3810000" cy="38164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WA-HI 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Battalion Crest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Shock of Wheat – Main crop of Walla Walla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Crossed Sabre and Rifle – Military Presence in Walla Walla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Crossed Peace Pipe and Tomahawk – Tribute to Native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Americans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Cross – Whitman mission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Jagged Line – Blue Mountains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Wavy Line – Mill Creek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Blue Devil – </a:t>
            </a:r>
            <a:r>
              <a:rPr kumimoji="0" lang="en-US" altLang="en-US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</a:t>
            </a: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-Hi Mascot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Blue and White – </a:t>
            </a:r>
            <a:r>
              <a:rPr kumimoji="0" lang="en-US" altLang="en-US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</a:t>
            </a: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-Hi </a:t>
            </a:r>
            <a:r>
              <a:rPr kumimoji="0" lang="en-US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Torch – JROTC Torch of Knowledge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CORDS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Blue and White (Right Arm) – Member of any Special Team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 (Left arm) – Drill Team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Gold (Left Arm) – Rifle Team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White (Left Arm) – Color Guard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Black (Left Arm) – PT Team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5715000"/>
            <a:ext cx="48006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Leadership</a:t>
            </a:r>
            <a:r>
              <a:rPr lang="en-US" sz="1600" b="1" u="sng" dirty="0" smtClean="0"/>
              <a:t>:</a:t>
            </a:r>
            <a:r>
              <a:rPr lang="en-US" sz="1600" b="1" dirty="0" smtClean="0"/>
              <a:t>  The process of influencing others to accomplish a mission by providing purpose, direction and motivation.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8607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352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Bolduc Maurice</dc:creator>
  <cp:lastModifiedBy>Mark Mebes</cp:lastModifiedBy>
  <cp:revision>45</cp:revision>
  <cp:lastPrinted>2022-06-16T21:33:41Z</cp:lastPrinted>
  <dcterms:created xsi:type="dcterms:W3CDTF">2012-10-24T10:18:09Z</dcterms:created>
  <dcterms:modified xsi:type="dcterms:W3CDTF">2022-06-16T21:33:44Z</dcterms:modified>
</cp:coreProperties>
</file>